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 snapToObjects="1">
      <p:cViewPr varScale="1">
        <p:scale>
          <a:sx n="124" d="100"/>
          <a:sy n="124" d="100"/>
        </p:scale>
        <p:origin x="640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9748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399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2082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6203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610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9460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8992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4483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1772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1760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77788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02205-8EB2-0D49-A523-C7ADDB199890}" type="datetimeFigureOut">
              <a:rPr lang="en-US" smtClean="0"/>
              <a:t>9/12/16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C266E2-6F80-0B4A-B4A1-E271B40D5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83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“</a:t>
            </a:r>
            <a:r>
              <a:rPr lang="en-US" dirty="0" err="1" smtClean="0"/>
              <a:t>Moof</a:t>
            </a:r>
            <a:r>
              <a:rPr lang="en-US" smtClean="0"/>
              <a:t>”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Says </a:t>
            </a:r>
            <a:r>
              <a:rPr lang="en-US" dirty="0" err="1" smtClean="0"/>
              <a:t>Clarus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040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“Moof”</vt:lpstr>
    </vt:vector>
  </TitlesOfParts>
  <Company/>
  <LinksUpToDate>false</LinksUpToDate>
  <SharedDoc>false</SharedDoc>
  <HyperlinksChanged>false</HyperlinksChanged>
  <AppVersion>15.0023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“Moof”</dc:title>
  <dc:creator>Mark DeNyse</dc:creator>
  <cp:lastModifiedBy>Mark DeNyse</cp:lastModifiedBy>
  <cp:revision>1</cp:revision>
  <dcterms:created xsi:type="dcterms:W3CDTF">2016-09-12T13:45:40Z</dcterms:created>
  <dcterms:modified xsi:type="dcterms:W3CDTF">2016-09-12T13:46:07Z</dcterms:modified>
</cp:coreProperties>
</file>

<file path=docProps/thumbnail.jpeg>
</file>