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7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9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8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03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1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4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9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8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7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76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7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02205-8EB2-0D49-A523-C7ADDB199890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266E2-6F80-0B4A-B4A1-E271B40D5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8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Moof</a:t>
            </a:r>
            <a:r>
              <a:rPr lang="en-US" smtClean="0"/>
              <a:t>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Says </a:t>
            </a:r>
            <a:r>
              <a:rPr lang="en-US" dirty="0" err="1" smtClean="0"/>
              <a:t>Clarus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0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“Moof”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“Moof”</dc:title>
  <dc:creator>Mark DeNyse</dc:creator>
  <cp:lastModifiedBy>Mark DeNyse</cp:lastModifiedBy>
  <cp:revision>1</cp:revision>
  <dcterms:created xsi:type="dcterms:W3CDTF">2016-09-12T13:45:40Z</dcterms:created>
  <dcterms:modified xsi:type="dcterms:W3CDTF">2016-09-12T13:46:07Z</dcterms:modified>
</cp:coreProperties>
</file>